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12192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92" y="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 /><Relationship Id="rId3" Type="http://schemas.openxmlformats.org/officeDocument/2006/relationships/slide" Target="slides/slide2.xml" /><Relationship Id="rId7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heme" Target="theme/theme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uro Mercado" userId="39666076_tp_dropbox" providerId="OAuth2" clId="{E8376DAE-3636-0849-B80C-995E8CBF04D2}"/>
    <pc:docChg chg="undo custSel addSld delSld modSld">
      <pc:chgData name="Arturo Mercado" userId="39666076_tp_dropbox" providerId="OAuth2" clId="{E8376DAE-3636-0849-B80C-995E8CBF04D2}" dt="2018-08-20T17:06:43.015" v="161" actId="21"/>
      <pc:docMkLst>
        <pc:docMk/>
      </pc:docMkLst>
      <pc:sldChg chg="addSp modSp">
        <pc:chgData name="Arturo Mercado" userId="39666076_tp_dropbox" providerId="OAuth2" clId="{E8376DAE-3636-0849-B80C-995E8CBF04D2}" dt="2018-08-17T18:43:58.076" v="154" actId="1076"/>
        <pc:sldMkLst>
          <pc:docMk/>
          <pc:sldMk cId="0" sldId="256"/>
        </pc:sldMkLst>
        <pc:spChg chg="mod ord">
          <ac:chgData name="Arturo Mercado" userId="39666076_tp_dropbox" providerId="OAuth2" clId="{E8376DAE-3636-0849-B80C-995E8CBF04D2}" dt="2018-08-17T18:37:51.777" v="127" actId="167"/>
          <ac:spMkLst>
            <pc:docMk/>
            <pc:sldMk cId="0" sldId="256"/>
            <ac:spMk id="2" creationId="{00000000-0000-0000-0000-000000000000}"/>
          </ac:spMkLst>
        </pc:spChg>
        <pc:spChg chg="mod">
          <ac:chgData name="Arturo Mercado" userId="39666076_tp_dropbox" providerId="OAuth2" clId="{E8376DAE-3636-0849-B80C-995E8CBF04D2}" dt="2018-08-17T18:07:55.272" v="81" actId="1076"/>
          <ac:spMkLst>
            <pc:docMk/>
            <pc:sldMk cId="0" sldId="256"/>
            <ac:spMk id="26" creationId="{00000000-0000-0000-0000-000000000000}"/>
          </ac:spMkLst>
        </pc:spChg>
        <pc:spChg chg="mod">
          <ac:chgData name="Arturo Mercado" userId="39666076_tp_dropbox" providerId="OAuth2" clId="{E8376DAE-3636-0849-B80C-995E8CBF04D2}" dt="2018-08-15T18:35:02.301" v="12" actId="1076"/>
          <ac:spMkLst>
            <pc:docMk/>
            <pc:sldMk cId="0" sldId="256"/>
            <ac:spMk id="38" creationId="{00000000-0000-0000-0000-000000000000}"/>
          </ac:spMkLst>
        </pc:spChg>
        <pc:spChg chg="mod">
          <ac:chgData name="Arturo Mercado" userId="39666076_tp_dropbox" providerId="OAuth2" clId="{E8376DAE-3636-0849-B80C-995E8CBF04D2}" dt="2018-08-15T18:35:07.880" v="13" actId="1076"/>
          <ac:spMkLst>
            <pc:docMk/>
            <pc:sldMk cId="0" sldId="256"/>
            <ac:spMk id="39" creationId="{00000000-0000-0000-0000-000000000000}"/>
          </ac:spMkLst>
        </pc:spChg>
        <pc:spChg chg="mod">
          <ac:chgData name="Arturo Mercado" userId="39666076_tp_dropbox" providerId="OAuth2" clId="{E8376DAE-3636-0849-B80C-995E8CBF04D2}" dt="2018-08-15T18:35:13.150" v="14" actId="1076"/>
          <ac:spMkLst>
            <pc:docMk/>
            <pc:sldMk cId="0" sldId="256"/>
            <ac:spMk id="40" creationId="{00000000-0000-0000-0000-000000000000}"/>
          </ac:spMkLst>
        </pc:spChg>
        <pc:spChg chg="mod">
          <ac:chgData name="Arturo Mercado" userId="39666076_tp_dropbox" providerId="OAuth2" clId="{E8376DAE-3636-0849-B80C-995E8CBF04D2}" dt="2018-08-15T18:35:51.541" v="17" actId="14100"/>
          <ac:spMkLst>
            <pc:docMk/>
            <pc:sldMk cId="0" sldId="256"/>
            <ac:spMk id="41" creationId="{00000000-0000-0000-0000-000000000000}"/>
          </ac:spMkLst>
        </pc:spChg>
        <pc:spChg chg="mod">
          <ac:chgData name="Arturo Mercado" userId="39666076_tp_dropbox" providerId="OAuth2" clId="{E8376DAE-3636-0849-B80C-995E8CBF04D2}" dt="2018-08-15T18:35:37.398" v="16" actId="1076"/>
          <ac:spMkLst>
            <pc:docMk/>
            <pc:sldMk cId="0" sldId="256"/>
            <ac:spMk id="42" creationId="{00000000-0000-0000-0000-000000000000}"/>
          </ac:spMkLst>
        </pc:spChg>
        <pc:spChg chg="mod">
          <ac:chgData name="Arturo Mercado" userId="39666076_tp_dropbox" providerId="OAuth2" clId="{E8376DAE-3636-0849-B80C-995E8CBF04D2}" dt="2018-08-15T18:35:30.857" v="15" actId="1076"/>
          <ac:spMkLst>
            <pc:docMk/>
            <pc:sldMk cId="0" sldId="256"/>
            <ac:spMk id="43" creationId="{00000000-0000-0000-0000-000000000000}"/>
          </ac:spMkLst>
        </pc:spChg>
        <pc:spChg chg="mod">
          <ac:chgData name="Arturo Mercado" userId="39666076_tp_dropbox" providerId="OAuth2" clId="{E8376DAE-3636-0849-B80C-995E8CBF04D2}" dt="2018-08-15T18:36:56.932" v="22" actId="14100"/>
          <ac:spMkLst>
            <pc:docMk/>
            <pc:sldMk cId="0" sldId="256"/>
            <ac:spMk id="44" creationId="{00000000-0000-0000-0000-000000000000}"/>
          </ac:spMkLst>
        </pc:spChg>
        <pc:spChg chg="add mod">
          <ac:chgData name="Arturo Mercado" userId="39666076_tp_dropbox" providerId="OAuth2" clId="{E8376DAE-3636-0849-B80C-995E8CBF04D2}" dt="2018-08-15T18:37:03.851" v="23" actId="1076"/>
          <ac:spMkLst>
            <pc:docMk/>
            <pc:sldMk cId="0" sldId="256"/>
            <ac:spMk id="45" creationId="{2CEBA761-2C91-6F41-AC33-4A90BFC0C1E5}"/>
          </ac:spMkLst>
        </pc:spChg>
        <pc:spChg chg="mod">
          <ac:chgData name="Arturo Mercado" userId="39666076_tp_dropbox" providerId="OAuth2" clId="{E8376DAE-3636-0849-B80C-995E8CBF04D2}" dt="2018-08-17T18:06:15.776" v="78" actId="20577"/>
          <ac:spMkLst>
            <pc:docMk/>
            <pc:sldMk cId="0" sldId="256"/>
            <ac:spMk id="46" creationId="{59EAA8CE-DFFD-48BC-B6C2-9D09E4E4A637}"/>
          </ac:spMkLst>
        </pc:spChg>
        <pc:spChg chg="mod">
          <ac:chgData name="Arturo Mercado" userId="39666076_tp_dropbox" providerId="OAuth2" clId="{E8376DAE-3636-0849-B80C-995E8CBF04D2}" dt="2018-08-17T18:06:07.192" v="68" actId="20577"/>
          <ac:spMkLst>
            <pc:docMk/>
            <pc:sldMk cId="0" sldId="256"/>
            <ac:spMk id="47" creationId="{CD543722-25D8-48FA-A674-DC967C16CA85}"/>
          </ac:spMkLst>
        </pc:spChg>
        <pc:spChg chg="mod">
          <ac:chgData name="Arturo Mercado" userId="39666076_tp_dropbox" providerId="OAuth2" clId="{E8376DAE-3636-0849-B80C-995E8CBF04D2}" dt="2018-08-17T18:04:55.081" v="46" actId="20577"/>
          <ac:spMkLst>
            <pc:docMk/>
            <pc:sldMk cId="0" sldId="256"/>
            <ac:spMk id="49" creationId="{9DCDE473-BAB9-445D-A1A0-F0B5B6DA7746}"/>
          </ac:spMkLst>
        </pc:spChg>
        <pc:spChg chg="add mod">
          <ac:chgData name="Arturo Mercado" userId="39666076_tp_dropbox" providerId="OAuth2" clId="{E8376DAE-3636-0849-B80C-995E8CBF04D2}" dt="2018-08-17T18:24:19.731" v="113" actId="207"/>
          <ac:spMkLst>
            <pc:docMk/>
            <pc:sldMk cId="0" sldId="256"/>
            <ac:spMk id="50" creationId="{36872D8E-020B-304B-B8C9-EA32A2188360}"/>
          </ac:spMkLst>
        </pc:spChg>
        <pc:spChg chg="add mod">
          <ac:chgData name="Arturo Mercado" userId="39666076_tp_dropbox" providerId="OAuth2" clId="{E8376DAE-3636-0849-B80C-995E8CBF04D2}" dt="2018-08-15T18:36:06.382" v="18" actId="1076"/>
          <ac:spMkLst>
            <pc:docMk/>
            <pc:sldMk cId="0" sldId="256"/>
            <ac:spMk id="51" creationId="{A703E9AD-0C4B-1C4F-B5E2-3032B9F87C29}"/>
          </ac:spMkLst>
        </pc:spChg>
        <pc:spChg chg="add mod">
          <ac:chgData name="Arturo Mercado" userId="39666076_tp_dropbox" providerId="OAuth2" clId="{E8376DAE-3636-0849-B80C-995E8CBF04D2}" dt="2018-08-17T18:30:39.382" v="118" actId="14100"/>
          <ac:spMkLst>
            <pc:docMk/>
            <pc:sldMk cId="0" sldId="256"/>
            <ac:spMk id="52" creationId="{E4BCF9AB-854D-0A41-8A83-26DBF328002F}"/>
          </ac:spMkLst>
        </pc:spChg>
        <pc:spChg chg="add mod">
          <ac:chgData name="Arturo Mercado" userId="39666076_tp_dropbox" providerId="OAuth2" clId="{E8376DAE-3636-0849-B80C-995E8CBF04D2}" dt="2018-08-17T18:05:38.112" v="61" actId="1076"/>
          <ac:spMkLst>
            <pc:docMk/>
            <pc:sldMk cId="0" sldId="256"/>
            <ac:spMk id="53" creationId="{1BCDCEA6-248F-F34E-A4CC-F41783F52732}"/>
          </ac:spMkLst>
        </pc:spChg>
        <pc:spChg chg="add mod">
          <ac:chgData name="Arturo Mercado" userId="39666076_tp_dropbox" providerId="OAuth2" clId="{E8376DAE-3636-0849-B80C-995E8CBF04D2}" dt="2018-08-17T18:31:55.083" v="124" actId="1076"/>
          <ac:spMkLst>
            <pc:docMk/>
            <pc:sldMk cId="0" sldId="256"/>
            <ac:spMk id="54" creationId="{EEF21A4C-81A1-2449-ACB9-D0A357C13E3D}"/>
          </ac:spMkLst>
        </pc:spChg>
        <pc:spChg chg="add mod">
          <ac:chgData name="Arturo Mercado" userId="39666076_tp_dropbox" providerId="OAuth2" clId="{E8376DAE-3636-0849-B80C-995E8CBF04D2}" dt="2018-08-15T18:39:16.680" v="31" actId="1076"/>
          <ac:spMkLst>
            <pc:docMk/>
            <pc:sldMk cId="0" sldId="256"/>
            <ac:spMk id="55" creationId="{09568506-DBD3-4C47-861D-CB332FB9C950}"/>
          </ac:spMkLst>
        </pc:spChg>
        <pc:spChg chg="add mod">
          <ac:chgData name="Arturo Mercado" userId="39666076_tp_dropbox" providerId="OAuth2" clId="{E8376DAE-3636-0849-B80C-995E8CBF04D2}" dt="2018-08-17T18:39:17.746" v="134" actId="1076"/>
          <ac:spMkLst>
            <pc:docMk/>
            <pc:sldMk cId="0" sldId="256"/>
            <ac:spMk id="56" creationId="{F520D84A-A307-1D45-A099-4A9A38517572}"/>
          </ac:spMkLst>
        </pc:spChg>
        <pc:spChg chg="add mod">
          <ac:chgData name="Arturo Mercado" userId="39666076_tp_dropbox" providerId="OAuth2" clId="{E8376DAE-3636-0849-B80C-995E8CBF04D2}" dt="2018-08-15T18:39:57.222" v="33" actId="1076"/>
          <ac:spMkLst>
            <pc:docMk/>
            <pc:sldMk cId="0" sldId="256"/>
            <ac:spMk id="57" creationId="{09208145-008F-5245-B5DE-0FBD40C334F2}"/>
          </ac:spMkLst>
        </pc:spChg>
        <pc:spChg chg="add mod">
          <ac:chgData name="Arturo Mercado" userId="39666076_tp_dropbox" providerId="OAuth2" clId="{E8376DAE-3636-0849-B80C-995E8CBF04D2}" dt="2018-08-17T18:38:58.058" v="132" actId="14100"/>
          <ac:spMkLst>
            <pc:docMk/>
            <pc:sldMk cId="0" sldId="256"/>
            <ac:spMk id="58" creationId="{1B76AB7B-1079-4A48-8099-B091E3879964}"/>
          </ac:spMkLst>
        </pc:spChg>
        <pc:spChg chg="add mod">
          <ac:chgData name="Arturo Mercado" userId="39666076_tp_dropbox" providerId="OAuth2" clId="{E8376DAE-3636-0849-B80C-995E8CBF04D2}" dt="2018-08-15T18:40:28.891" v="36" actId="14100"/>
          <ac:spMkLst>
            <pc:docMk/>
            <pc:sldMk cId="0" sldId="256"/>
            <ac:spMk id="59" creationId="{C7C2C139-C168-994F-BFF8-C180423D1C6F}"/>
          </ac:spMkLst>
        </pc:spChg>
        <pc:spChg chg="add mod">
          <ac:chgData name="Arturo Mercado" userId="39666076_tp_dropbox" providerId="OAuth2" clId="{E8376DAE-3636-0849-B80C-995E8CBF04D2}" dt="2018-08-17T18:40:32.369" v="140" actId="14100"/>
          <ac:spMkLst>
            <pc:docMk/>
            <pc:sldMk cId="0" sldId="256"/>
            <ac:spMk id="62" creationId="{0C29F647-BEDD-4049-905A-56039504EC72}"/>
          </ac:spMkLst>
        </pc:spChg>
        <pc:picChg chg="add mod">
          <ac:chgData name="Arturo Mercado" userId="39666076_tp_dropbox" providerId="OAuth2" clId="{E8376DAE-3636-0849-B80C-995E8CBF04D2}" dt="2018-08-17T18:41:24.970" v="144" actId="1076"/>
          <ac:picMkLst>
            <pc:docMk/>
            <pc:sldMk cId="0" sldId="256"/>
            <ac:picMk id="1024" creationId="{C55F7629-3029-C341-A93F-7F1DAF1EF8DA}"/>
          </ac:picMkLst>
        </pc:picChg>
        <pc:picChg chg="mod">
          <ac:chgData name="Arturo Mercado" userId="39666076_tp_dropbox" providerId="OAuth2" clId="{E8376DAE-3636-0849-B80C-995E8CBF04D2}" dt="2018-08-17T18:04:24.560" v="38" actId="1076"/>
          <ac:picMkLst>
            <pc:docMk/>
            <pc:sldMk cId="0" sldId="256"/>
            <ac:picMk id="1026" creationId="{A2D45B6B-1596-486E-99C6-4A14D351CBFB}"/>
          </ac:picMkLst>
        </pc:picChg>
        <pc:picChg chg="add mod">
          <ac:chgData name="Arturo Mercado" userId="39666076_tp_dropbox" providerId="OAuth2" clId="{E8376DAE-3636-0849-B80C-995E8CBF04D2}" dt="2018-08-17T18:42:39.991" v="147" actId="1076"/>
          <ac:picMkLst>
            <pc:docMk/>
            <pc:sldMk cId="0" sldId="256"/>
            <ac:picMk id="1027" creationId="{EC6BCE5F-5FCF-3643-A144-0D4F48064D35}"/>
          </ac:picMkLst>
        </pc:picChg>
        <pc:picChg chg="add mod">
          <ac:chgData name="Arturo Mercado" userId="39666076_tp_dropbox" providerId="OAuth2" clId="{E8376DAE-3636-0849-B80C-995E8CBF04D2}" dt="2018-08-17T18:43:08.027" v="149" actId="1076"/>
          <ac:picMkLst>
            <pc:docMk/>
            <pc:sldMk cId="0" sldId="256"/>
            <ac:picMk id="1029" creationId="{3BDB0C00-2E2A-6E47-A19C-F79D7553DB7C}"/>
          </ac:picMkLst>
        </pc:picChg>
        <pc:picChg chg="add mod">
          <ac:chgData name="Arturo Mercado" userId="39666076_tp_dropbox" providerId="OAuth2" clId="{E8376DAE-3636-0849-B80C-995E8CBF04D2}" dt="2018-08-17T18:43:17.166" v="151" actId="1076"/>
          <ac:picMkLst>
            <pc:docMk/>
            <pc:sldMk cId="0" sldId="256"/>
            <ac:picMk id="1030" creationId="{3A95BFEB-A3CA-6D46-91C4-B0EE381B8ED9}"/>
          </ac:picMkLst>
        </pc:picChg>
        <pc:picChg chg="add mod">
          <ac:chgData name="Arturo Mercado" userId="39666076_tp_dropbox" providerId="OAuth2" clId="{E8376DAE-3636-0849-B80C-995E8CBF04D2}" dt="2018-08-17T18:43:58.076" v="154" actId="1076"/>
          <ac:picMkLst>
            <pc:docMk/>
            <pc:sldMk cId="0" sldId="256"/>
            <ac:picMk id="1031" creationId="{7635EA8B-E95C-FE43-8060-5EE54B063B4A}"/>
          </ac:picMkLst>
        </pc:picChg>
      </pc:sldChg>
      <pc:sldChg chg="addSp modSp add del">
        <pc:chgData name="Arturo Mercado" userId="39666076_tp_dropbox" providerId="OAuth2" clId="{E8376DAE-3636-0849-B80C-995E8CBF04D2}" dt="2018-08-20T17:06:43.015" v="161" actId="21"/>
        <pc:sldMkLst>
          <pc:docMk/>
          <pc:sldMk cId="0" sldId="257"/>
        </pc:sldMkLst>
        <pc:spChg chg="add mod">
          <ac:chgData name="Arturo Mercado" userId="39666076_tp_dropbox" providerId="OAuth2" clId="{E8376DAE-3636-0849-B80C-995E8CBF04D2}" dt="2018-08-17T18:24:50.330" v="115" actId="207"/>
          <ac:spMkLst>
            <pc:docMk/>
            <pc:sldMk cId="0" sldId="257"/>
            <ac:spMk id="5" creationId="{DB73261D-2125-E941-9351-76E3D01967E6}"/>
          </ac:spMkLst>
        </pc:spChg>
        <pc:picChg chg="add mod">
          <ac:chgData name="Arturo Mercado" userId="39666076_tp_dropbox" providerId="OAuth2" clId="{E8376DAE-3636-0849-B80C-995E8CBF04D2}" dt="2018-08-17T18:44:44.398" v="157" actId="1076"/>
          <ac:picMkLst>
            <pc:docMk/>
            <pc:sldMk cId="0" sldId="257"/>
            <ac:picMk id="4" creationId="{F6E088BC-E79B-FA47-BF6D-9FD18CCE584F}"/>
          </ac:picMkLst>
        </pc:picChg>
      </pc:sldChg>
      <pc:sldChg chg="new del">
        <pc:chgData name="Arturo Mercado" userId="39666076_tp_dropbox" providerId="OAuth2" clId="{E8376DAE-3636-0849-B80C-995E8CBF04D2}" dt="2018-08-20T17:06:28.965" v="159" actId="2696"/>
        <pc:sldMkLst>
          <pc:docMk/>
          <pc:sldMk cId="670918099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8/20/2018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8/20/2018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8/20/2018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8/20/2018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8/20/2018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 /><Relationship Id="rId13" Type="http://schemas.openxmlformats.org/officeDocument/2006/relationships/image" Target="../media/image7.jpg" /><Relationship Id="rId3" Type="http://schemas.openxmlformats.org/officeDocument/2006/relationships/slideLayout" Target="../slideLayouts/slideLayout3.xml" /><Relationship Id="rId7" Type="http://schemas.openxmlformats.org/officeDocument/2006/relationships/image" Target="../media/image1.png" /><Relationship Id="rId12" Type="http://schemas.openxmlformats.org/officeDocument/2006/relationships/image" Target="../media/image6.png" /><Relationship Id="rId2" Type="http://schemas.openxmlformats.org/officeDocument/2006/relationships/slideLayout" Target="../slideLayouts/slideLayout2.xml" /><Relationship Id="rId16" Type="http://schemas.openxmlformats.org/officeDocument/2006/relationships/image" Target="../media/image10.jpg" /><Relationship Id="rId1" Type="http://schemas.openxmlformats.org/officeDocument/2006/relationships/slideLayout" Target="../slideLayouts/slideLayout1.xml" /><Relationship Id="rId6" Type="http://schemas.openxmlformats.org/officeDocument/2006/relationships/theme" Target="../theme/theme1.xml" /><Relationship Id="rId11" Type="http://schemas.openxmlformats.org/officeDocument/2006/relationships/image" Target="../media/image5.jpg" /><Relationship Id="rId5" Type="http://schemas.openxmlformats.org/officeDocument/2006/relationships/slideLayout" Target="../slideLayouts/slideLayout5.xml" /><Relationship Id="rId15" Type="http://schemas.openxmlformats.org/officeDocument/2006/relationships/image" Target="../media/image9.png" /><Relationship Id="rId10" Type="http://schemas.openxmlformats.org/officeDocument/2006/relationships/image" Target="../media/image4.jpg" /><Relationship Id="rId4" Type="http://schemas.openxmlformats.org/officeDocument/2006/relationships/slideLayout" Target="../slideLayouts/slideLayout4.xml" /><Relationship Id="rId9" Type="http://schemas.openxmlformats.org/officeDocument/2006/relationships/image" Target="../media/image3.jpg" /><Relationship Id="rId14" Type="http://schemas.openxmlformats.org/officeDocument/2006/relationships/image" Target="../media/image8.jp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329701" y="1278011"/>
            <a:ext cx="4776302" cy="51799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360419" y="2343911"/>
            <a:ext cx="146304" cy="3337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358895" y="2894076"/>
            <a:ext cx="146304" cy="33223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471927" y="2795016"/>
            <a:ext cx="1012190" cy="0"/>
          </a:xfrm>
          <a:custGeom>
            <a:avLst/>
            <a:gdLst/>
            <a:ahLst/>
            <a:cxnLst/>
            <a:rect l="l" t="t" r="r" b="b"/>
            <a:pathLst>
              <a:path w="1012189">
                <a:moveTo>
                  <a:pt x="1011682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545079" y="4539996"/>
            <a:ext cx="333756" cy="14782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847588" y="4613147"/>
            <a:ext cx="311150" cy="332740"/>
          </a:xfrm>
          <a:custGeom>
            <a:avLst/>
            <a:gdLst/>
            <a:ahLst/>
            <a:cxnLst/>
            <a:rect l="l" t="t" r="r" b="b"/>
            <a:pathLst>
              <a:path w="311150" h="332739">
                <a:moveTo>
                  <a:pt x="0" y="332231"/>
                </a:moveTo>
                <a:lnTo>
                  <a:pt x="310896" y="332231"/>
                </a:lnTo>
                <a:lnTo>
                  <a:pt x="310896" y="0"/>
                </a:lnTo>
                <a:lnTo>
                  <a:pt x="0" y="0"/>
                </a:lnTo>
                <a:lnTo>
                  <a:pt x="0" y="3322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4072128" y="3444240"/>
            <a:ext cx="1460500" cy="0"/>
          </a:xfrm>
          <a:custGeom>
            <a:avLst/>
            <a:gdLst/>
            <a:ahLst/>
            <a:cxnLst/>
            <a:rect l="l" t="t" r="r" b="b"/>
            <a:pathLst>
              <a:path w="1460500">
                <a:moveTo>
                  <a:pt x="0" y="0"/>
                </a:moveTo>
                <a:lnTo>
                  <a:pt x="1460119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4765547" y="3444240"/>
            <a:ext cx="0" cy="1784985"/>
          </a:xfrm>
          <a:custGeom>
            <a:avLst/>
            <a:gdLst/>
            <a:ahLst/>
            <a:cxnLst/>
            <a:rect l="l" t="t" r="r" b="b"/>
            <a:pathLst>
              <a:path h="1784985">
                <a:moveTo>
                  <a:pt x="0" y="0"/>
                </a:moveTo>
                <a:lnTo>
                  <a:pt x="0" y="1784604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4072128" y="4413503"/>
            <a:ext cx="1460500" cy="0"/>
          </a:xfrm>
          <a:custGeom>
            <a:avLst/>
            <a:gdLst/>
            <a:ahLst/>
            <a:cxnLst/>
            <a:rect l="l" t="t" r="r" b="b"/>
            <a:pathLst>
              <a:path w="1460500">
                <a:moveTo>
                  <a:pt x="0" y="0"/>
                </a:moveTo>
                <a:lnTo>
                  <a:pt x="1460119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5532120" y="2286000"/>
            <a:ext cx="0" cy="774065"/>
          </a:xfrm>
          <a:custGeom>
            <a:avLst/>
            <a:gdLst/>
            <a:ahLst/>
            <a:cxnLst/>
            <a:rect l="l" t="t" r="r" b="b"/>
            <a:pathLst>
              <a:path h="774064">
                <a:moveTo>
                  <a:pt x="0" y="0"/>
                </a:moveTo>
                <a:lnTo>
                  <a:pt x="0" y="773684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5103876" y="2087879"/>
            <a:ext cx="413003" cy="58064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4471415" y="2365248"/>
            <a:ext cx="539496" cy="5532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3752088" y="2365248"/>
            <a:ext cx="473963" cy="6720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5311140" y="1091183"/>
            <a:ext cx="661415" cy="66141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2525267" y="2546604"/>
            <a:ext cx="790956" cy="72085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3547871" y="4055364"/>
            <a:ext cx="277368" cy="35814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5657087" y="4050791"/>
            <a:ext cx="277368" cy="35966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2965704" y="3145535"/>
            <a:ext cx="393700" cy="177165"/>
          </a:xfrm>
          <a:custGeom>
            <a:avLst/>
            <a:gdLst/>
            <a:ahLst/>
            <a:cxnLst/>
            <a:rect l="l" t="t" r="r" b="b"/>
            <a:pathLst>
              <a:path w="393700" h="177164">
                <a:moveTo>
                  <a:pt x="0" y="176784"/>
                </a:moveTo>
                <a:lnTo>
                  <a:pt x="393192" y="176784"/>
                </a:lnTo>
                <a:lnTo>
                  <a:pt x="393192" y="0"/>
                </a:lnTo>
                <a:lnTo>
                  <a:pt x="0" y="0"/>
                </a:lnTo>
                <a:lnTo>
                  <a:pt x="0" y="1767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2965704" y="3145535"/>
            <a:ext cx="393700" cy="177165"/>
          </a:xfrm>
          <a:custGeom>
            <a:avLst/>
            <a:gdLst/>
            <a:ahLst/>
            <a:cxnLst/>
            <a:rect l="l" t="t" r="r" b="b"/>
            <a:pathLst>
              <a:path w="393700" h="177164">
                <a:moveTo>
                  <a:pt x="0" y="176784"/>
                </a:moveTo>
                <a:lnTo>
                  <a:pt x="393192" y="176784"/>
                </a:lnTo>
                <a:lnTo>
                  <a:pt x="393192" y="0"/>
                </a:lnTo>
                <a:lnTo>
                  <a:pt x="0" y="0"/>
                </a:lnTo>
                <a:lnTo>
                  <a:pt x="0" y="176784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8/20/2018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 /><Relationship Id="rId13" Type="http://schemas.openxmlformats.org/officeDocument/2006/relationships/image" Target="../media/image19.jpg" /><Relationship Id="rId18" Type="http://schemas.openxmlformats.org/officeDocument/2006/relationships/image" Target="../media/image24.jpeg" /><Relationship Id="rId3" Type="http://schemas.openxmlformats.org/officeDocument/2006/relationships/image" Target="../media/image12.png" /><Relationship Id="rId7" Type="http://schemas.openxmlformats.org/officeDocument/2006/relationships/image" Target="../media/image15.png" /><Relationship Id="rId12" Type="http://schemas.openxmlformats.org/officeDocument/2006/relationships/image" Target="../media/image18.jpg" /><Relationship Id="rId17" Type="http://schemas.openxmlformats.org/officeDocument/2006/relationships/image" Target="../media/image23.jpeg" /><Relationship Id="rId2" Type="http://schemas.openxmlformats.org/officeDocument/2006/relationships/image" Target="../media/image11.jpg" /><Relationship Id="rId16" Type="http://schemas.openxmlformats.org/officeDocument/2006/relationships/image" Target="../media/image22.jpeg" /><Relationship Id="rId1" Type="http://schemas.openxmlformats.org/officeDocument/2006/relationships/slideLayout" Target="../slideLayouts/slideLayout5.xml" /><Relationship Id="rId6" Type="http://schemas.openxmlformats.org/officeDocument/2006/relationships/image" Target="../media/image14.jpg" /><Relationship Id="rId11" Type="http://schemas.openxmlformats.org/officeDocument/2006/relationships/image" Target="../media/image17.jpg" /><Relationship Id="rId5" Type="http://schemas.openxmlformats.org/officeDocument/2006/relationships/image" Target="../media/image2.jpg" /><Relationship Id="rId15" Type="http://schemas.openxmlformats.org/officeDocument/2006/relationships/image" Target="../media/image21.jpeg" /><Relationship Id="rId10" Type="http://schemas.openxmlformats.org/officeDocument/2006/relationships/image" Target="../media/image16.png" /><Relationship Id="rId4" Type="http://schemas.openxmlformats.org/officeDocument/2006/relationships/image" Target="../media/image13.png" /><Relationship Id="rId9" Type="http://schemas.openxmlformats.org/officeDocument/2006/relationships/image" Target="../media/image8.jpg" /><Relationship Id="rId14" Type="http://schemas.openxmlformats.org/officeDocument/2006/relationships/image" Target="../media/image20.pn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17750" y="1551912"/>
            <a:ext cx="8052869" cy="50077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65055" y="4184037"/>
            <a:ext cx="795045" cy="7306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685799" y="4088279"/>
            <a:ext cx="146304" cy="3322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53212" y="4513474"/>
            <a:ext cx="279400" cy="0"/>
          </a:xfrm>
          <a:custGeom>
            <a:avLst/>
            <a:gdLst/>
            <a:ahLst/>
            <a:cxnLst/>
            <a:rect l="l" t="t" r="r" b="b"/>
            <a:pathLst>
              <a:path w="279400">
                <a:moveTo>
                  <a:pt x="0" y="0"/>
                </a:moveTo>
                <a:lnTo>
                  <a:pt x="278891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08332" y="4513474"/>
            <a:ext cx="154305" cy="0"/>
          </a:xfrm>
          <a:custGeom>
            <a:avLst/>
            <a:gdLst/>
            <a:ahLst/>
            <a:cxnLst/>
            <a:rect l="l" t="t" r="r" b="b"/>
            <a:pathLst>
              <a:path w="154304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685799" y="4550050"/>
            <a:ext cx="146304" cy="33223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340351" y="4088279"/>
            <a:ext cx="350520" cy="7940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40007" y="5510170"/>
            <a:ext cx="1111250" cy="0"/>
          </a:xfrm>
          <a:custGeom>
            <a:avLst/>
            <a:gdLst/>
            <a:ahLst/>
            <a:cxnLst/>
            <a:rect l="l" t="t" r="r" b="b"/>
            <a:pathLst>
              <a:path w="1111250">
                <a:moveTo>
                  <a:pt x="0" y="0"/>
                </a:moveTo>
                <a:lnTo>
                  <a:pt x="1110869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02136" y="5537603"/>
            <a:ext cx="685800" cy="0"/>
          </a:xfrm>
          <a:custGeom>
            <a:avLst/>
            <a:gdLst/>
            <a:ahLst/>
            <a:cxnLst/>
            <a:rect l="l" t="t" r="r" b="b"/>
            <a:pathLst>
              <a:path w="685800">
                <a:moveTo>
                  <a:pt x="0" y="0"/>
                </a:moveTo>
                <a:lnTo>
                  <a:pt x="685800" y="0"/>
                </a:lnTo>
              </a:path>
            </a:pathLst>
          </a:custGeom>
          <a:ln w="54863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02136" y="5510170"/>
            <a:ext cx="685800" cy="55244"/>
          </a:xfrm>
          <a:custGeom>
            <a:avLst/>
            <a:gdLst/>
            <a:ahLst/>
            <a:cxnLst/>
            <a:rect l="l" t="t" r="r" b="b"/>
            <a:pathLst>
              <a:path w="685800" h="55245">
                <a:moveTo>
                  <a:pt x="0" y="54863"/>
                </a:moveTo>
                <a:lnTo>
                  <a:pt x="685800" y="54863"/>
                </a:lnTo>
                <a:lnTo>
                  <a:pt x="685800" y="0"/>
                </a:lnTo>
                <a:lnTo>
                  <a:pt x="0" y="0"/>
                </a:lnTo>
                <a:lnTo>
                  <a:pt x="0" y="54863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317748" y="3655463"/>
            <a:ext cx="909827" cy="76504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768596" y="3865774"/>
            <a:ext cx="678179" cy="9052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16008" y="4723787"/>
            <a:ext cx="473963" cy="6339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74859" y="2789830"/>
            <a:ext cx="579119" cy="579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012692" y="2789830"/>
            <a:ext cx="579120" cy="579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028187" y="4082182"/>
            <a:ext cx="579120" cy="579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194059" y="4624726"/>
            <a:ext cx="579120" cy="5791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762256" y="4125362"/>
            <a:ext cx="790956" cy="71983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757683" y="4120282"/>
            <a:ext cx="800100" cy="730250"/>
          </a:xfrm>
          <a:custGeom>
            <a:avLst/>
            <a:gdLst/>
            <a:ahLst/>
            <a:cxnLst/>
            <a:rect l="l" t="t" r="r" b="b"/>
            <a:pathLst>
              <a:path w="800100" h="730250">
                <a:moveTo>
                  <a:pt x="0" y="729996"/>
                </a:moveTo>
                <a:lnTo>
                  <a:pt x="800100" y="729996"/>
                </a:lnTo>
                <a:lnTo>
                  <a:pt x="800100" y="0"/>
                </a:lnTo>
                <a:lnTo>
                  <a:pt x="0" y="0"/>
                </a:lnTo>
                <a:lnTo>
                  <a:pt x="0" y="729996"/>
                </a:lnTo>
                <a:close/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050792" y="2277767"/>
            <a:ext cx="504444" cy="46177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414527" y="3754523"/>
            <a:ext cx="358139" cy="2773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769363" y="4591199"/>
            <a:ext cx="358140" cy="27736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016008" y="3588407"/>
            <a:ext cx="359663" cy="27736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97307" y="3754523"/>
            <a:ext cx="291084" cy="29260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681959" y="6231001"/>
            <a:ext cx="521779" cy="53893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207263" y="4723787"/>
            <a:ext cx="353695" cy="158750"/>
          </a:xfrm>
          <a:custGeom>
            <a:avLst/>
            <a:gdLst/>
            <a:ahLst/>
            <a:cxnLst/>
            <a:rect l="l" t="t" r="r" b="b"/>
            <a:pathLst>
              <a:path w="353695" h="158750">
                <a:moveTo>
                  <a:pt x="0" y="158495"/>
                </a:moveTo>
                <a:lnTo>
                  <a:pt x="353567" y="158495"/>
                </a:lnTo>
                <a:lnTo>
                  <a:pt x="353567" y="0"/>
                </a:lnTo>
                <a:lnTo>
                  <a:pt x="0" y="0"/>
                </a:lnTo>
                <a:lnTo>
                  <a:pt x="0" y="1584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207263" y="4723787"/>
            <a:ext cx="353695" cy="158750"/>
          </a:xfrm>
          <a:custGeom>
            <a:avLst/>
            <a:gdLst/>
            <a:ahLst/>
            <a:cxnLst/>
            <a:rect l="l" t="t" r="r" b="b"/>
            <a:pathLst>
              <a:path w="353695" h="158750">
                <a:moveTo>
                  <a:pt x="0" y="158495"/>
                </a:moveTo>
                <a:lnTo>
                  <a:pt x="353567" y="158495"/>
                </a:lnTo>
                <a:lnTo>
                  <a:pt x="353567" y="0"/>
                </a:lnTo>
                <a:lnTo>
                  <a:pt x="0" y="0"/>
                </a:lnTo>
                <a:lnTo>
                  <a:pt x="0" y="158495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227575" y="6014614"/>
            <a:ext cx="2630805" cy="902335"/>
          </a:xfrm>
          <a:custGeom>
            <a:avLst/>
            <a:gdLst/>
            <a:ahLst/>
            <a:cxnLst/>
            <a:rect l="l" t="t" r="r" b="b"/>
            <a:pathLst>
              <a:path w="2630804" h="902335">
                <a:moveTo>
                  <a:pt x="0" y="902207"/>
                </a:moveTo>
                <a:lnTo>
                  <a:pt x="2630424" y="902207"/>
                </a:lnTo>
                <a:lnTo>
                  <a:pt x="2630424" y="0"/>
                </a:lnTo>
                <a:lnTo>
                  <a:pt x="0" y="0"/>
                </a:lnTo>
                <a:lnTo>
                  <a:pt x="0" y="902207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980935" y="861441"/>
            <a:ext cx="5211445" cy="0"/>
          </a:xfrm>
          <a:custGeom>
            <a:avLst/>
            <a:gdLst/>
            <a:ahLst/>
            <a:cxnLst/>
            <a:rect l="l" t="t" r="r" b="b"/>
            <a:pathLst>
              <a:path w="5211445">
                <a:moveTo>
                  <a:pt x="0" y="0"/>
                </a:moveTo>
                <a:lnTo>
                  <a:pt x="5211064" y="0"/>
                </a:lnTo>
              </a:path>
            </a:pathLst>
          </a:custGeom>
          <a:ln w="6350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984110" y="30226"/>
            <a:ext cx="0" cy="1205230"/>
          </a:xfrm>
          <a:custGeom>
            <a:avLst/>
            <a:gdLst/>
            <a:ahLst/>
            <a:cxnLst/>
            <a:rect l="l" t="t" r="r" b="b"/>
            <a:pathLst>
              <a:path h="1205230">
                <a:moveTo>
                  <a:pt x="0" y="0"/>
                </a:moveTo>
                <a:lnTo>
                  <a:pt x="0" y="1205229"/>
                </a:lnTo>
              </a:path>
            </a:pathLst>
          </a:custGeom>
          <a:ln w="6350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2188825" y="30226"/>
            <a:ext cx="0" cy="1205230"/>
          </a:xfrm>
          <a:custGeom>
            <a:avLst/>
            <a:gdLst/>
            <a:ahLst/>
            <a:cxnLst/>
            <a:rect l="l" t="t" r="r" b="b"/>
            <a:pathLst>
              <a:path h="1205230">
                <a:moveTo>
                  <a:pt x="0" y="0"/>
                </a:moveTo>
                <a:lnTo>
                  <a:pt x="0" y="1205229"/>
                </a:lnTo>
              </a:path>
            </a:pathLst>
          </a:custGeom>
          <a:ln w="6350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 rot="5400000">
            <a:off x="8820645" y="4015440"/>
            <a:ext cx="5211445" cy="0"/>
          </a:xfrm>
          <a:custGeom>
            <a:avLst/>
            <a:gdLst/>
            <a:ahLst/>
            <a:cxnLst/>
            <a:rect l="l" t="t" r="r" b="b"/>
            <a:pathLst>
              <a:path w="5211445">
                <a:moveTo>
                  <a:pt x="0" y="0"/>
                </a:moveTo>
                <a:lnTo>
                  <a:pt x="5211064" y="0"/>
                </a:lnTo>
              </a:path>
            </a:pathLst>
          </a:custGeom>
          <a:ln w="6350">
            <a:solidFill>
              <a:srgbClr val="5B9B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6984110" y="33401"/>
            <a:ext cx="5205095" cy="370840"/>
          </a:xfrm>
          <a:prstGeom prst="rect">
            <a:avLst/>
          </a:prstGeom>
          <a:ln w="6350">
            <a:solidFill>
              <a:srgbClr val="5B9BD4"/>
            </a:solidFill>
          </a:ln>
        </p:spPr>
        <p:txBody>
          <a:bodyPr vert="horz" wrap="square" lIns="0" tIns="8445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665"/>
              </a:spcBef>
            </a:pPr>
            <a:r>
              <a:rPr sz="1200" spc="-145" dirty="0">
                <a:latin typeface="Arial"/>
                <a:cs typeface="Arial"/>
              </a:rPr>
              <a:t>COMERCIALIZADORA </a:t>
            </a:r>
            <a:r>
              <a:rPr sz="1200" spc="-130" dirty="0">
                <a:latin typeface="Arial"/>
                <a:cs typeface="Arial"/>
              </a:rPr>
              <a:t>INDUSTRIAL </a:t>
            </a:r>
            <a:r>
              <a:rPr sz="1200" spc="-125" dirty="0">
                <a:latin typeface="Arial"/>
                <a:cs typeface="Arial"/>
              </a:rPr>
              <a:t>MERDIZ </a:t>
            </a:r>
            <a:r>
              <a:rPr sz="1200" spc="-145" dirty="0">
                <a:latin typeface="Arial"/>
                <a:cs typeface="Arial"/>
              </a:rPr>
              <a:t>S. </a:t>
            </a:r>
            <a:r>
              <a:rPr sz="1200" spc="-175" dirty="0">
                <a:latin typeface="Arial"/>
                <a:cs typeface="Arial"/>
              </a:rPr>
              <a:t>DE </a:t>
            </a:r>
            <a:r>
              <a:rPr sz="1200" spc="-114" dirty="0">
                <a:latin typeface="Arial"/>
                <a:cs typeface="Arial"/>
              </a:rPr>
              <a:t>R.L. </a:t>
            </a:r>
            <a:r>
              <a:rPr sz="1200" spc="-170" dirty="0">
                <a:latin typeface="Arial"/>
                <a:cs typeface="Arial"/>
              </a:rPr>
              <a:t>DE</a:t>
            </a:r>
            <a:r>
              <a:rPr sz="1200" spc="-125" dirty="0">
                <a:latin typeface="Arial"/>
                <a:cs typeface="Arial"/>
              </a:rPr>
              <a:t> </a:t>
            </a:r>
            <a:r>
              <a:rPr sz="1200" spc="-160" dirty="0">
                <a:latin typeface="Arial"/>
                <a:cs typeface="Arial"/>
              </a:rPr>
              <a:t>C.V.</a:t>
            </a:r>
            <a:endParaRPr sz="12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984110" y="404240"/>
            <a:ext cx="5205095" cy="457200"/>
          </a:xfrm>
          <a:prstGeom prst="rect">
            <a:avLst/>
          </a:prstGeom>
          <a:ln w="6350">
            <a:solidFill>
              <a:srgbClr val="5B9BD4"/>
            </a:solidFill>
          </a:ln>
        </p:spPr>
        <p:txBody>
          <a:bodyPr vert="horz" wrap="square" lIns="0" tIns="36830" rIns="0" bIns="0" rtlCol="0">
            <a:spAutoFit/>
          </a:bodyPr>
          <a:lstStyle/>
          <a:p>
            <a:pPr marL="92075" marR="509905">
              <a:lnSpc>
                <a:spcPct val="100000"/>
              </a:lnSpc>
              <a:spcBef>
                <a:spcPts val="290"/>
              </a:spcBef>
            </a:pPr>
            <a:r>
              <a:rPr sz="1200" spc="-190" dirty="0">
                <a:latin typeface="Arial"/>
                <a:cs typeface="Arial"/>
              </a:rPr>
              <a:t>CARRETERA </a:t>
            </a:r>
            <a:r>
              <a:rPr sz="1200" spc="-180" dirty="0">
                <a:latin typeface="Arial"/>
                <a:cs typeface="Arial"/>
              </a:rPr>
              <a:t>FEDERAL </a:t>
            </a:r>
            <a:r>
              <a:rPr sz="1200" spc="-170" dirty="0">
                <a:latin typeface="Arial"/>
                <a:cs typeface="Arial"/>
              </a:rPr>
              <a:t>PACHUCA </a:t>
            </a:r>
            <a:r>
              <a:rPr sz="1200" spc="-165" dirty="0">
                <a:latin typeface="Arial"/>
                <a:cs typeface="Arial"/>
              </a:rPr>
              <a:t>ACTOPAN </a:t>
            </a:r>
            <a:r>
              <a:rPr sz="1200" spc="-80" dirty="0">
                <a:latin typeface="Arial"/>
                <a:cs typeface="Arial"/>
              </a:rPr>
              <a:t>KM </a:t>
            </a:r>
            <a:r>
              <a:rPr sz="1200" spc="-50" dirty="0">
                <a:latin typeface="Arial"/>
                <a:cs typeface="Arial"/>
              </a:rPr>
              <a:t>7.1 </a:t>
            </a:r>
            <a:r>
              <a:rPr sz="1200" spc="-75" dirty="0">
                <a:latin typeface="Arial"/>
                <a:cs typeface="Arial"/>
              </a:rPr>
              <a:t>S/N </a:t>
            </a:r>
            <a:r>
              <a:rPr sz="1200" spc="-95" dirty="0">
                <a:latin typeface="Arial"/>
                <a:cs typeface="Arial"/>
              </a:rPr>
              <a:t>INT </a:t>
            </a:r>
            <a:r>
              <a:rPr sz="1200" spc="-60" dirty="0">
                <a:latin typeface="Arial"/>
                <a:cs typeface="Arial"/>
              </a:rPr>
              <a:t>4 </a:t>
            </a:r>
            <a:r>
              <a:rPr sz="1200" spc="-150" dirty="0">
                <a:latin typeface="Arial"/>
                <a:cs typeface="Arial"/>
              </a:rPr>
              <a:t>COL. </a:t>
            </a:r>
            <a:r>
              <a:rPr sz="1200" spc="-140" dirty="0">
                <a:latin typeface="Arial"/>
                <a:cs typeface="Arial"/>
              </a:rPr>
              <a:t>LA </a:t>
            </a:r>
            <a:r>
              <a:rPr sz="1200" spc="-105" dirty="0">
                <a:latin typeface="Arial"/>
                <a:cs typeface="Arial"/>
              </a:rPr>
              <a:t>LOMA  </a:t>
            </a:r>
            <a:r>
              <a:rPr sz="1200" spc="-170" dirty="0">
                <a:latin typeface="Arial"/>
                <a:cs typeface="Arial"/>
              </a:rPr>
              <a:t>PACHUCA </a:t>
            </a:r>
            <a:r>
              <a:rPr sz="1200" spc="-130" dirty="0">
                <a:latin typeface="Arial"/>
                <a:cs typeface="Arial"/>
              </a:rPr>
              <a:t>HIDALGO</a:t>
            </a:r>
            <a:r>
              <a:rPr sz="1200" spc="-95" dirty="0">
                <a:latin typeface="Arial"/>
                <a:cs typeface="Arial"/>
              </a:rPr>
              <a:t> </a:t>
            </a:r>
            <a:r>
              <a:rPr sz="1200" spc="-60" dirty="0">
                <a:latin typeface="Arial"/>
                <a:cs typeface="Arial"/>
              </a:rPr>
              <a:t>42088</a:t>
            </a:r>
            <a:endParaRPr sz="12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984110" y="861441"/>
            <a:ext cx="5205095" cy="370840"/>
          </a:xfrm>
          <a:prstGeom prst="rect">
            <a:avLst/>
          </a:prstGeom>
          <a:ln w="6350">
            <a:solidFill>
              <a:srgbClr val="5B9BD4"/>
            </a:solidFill>
          </a:ln>
        </p:spPr>
        <p:txBody>
          <a:bodyPr vert="horz" wrap="square" lIns="0" tIns="36830" rIns="0" bIns="0" rtlCol="0">
            <a:spAutoFit/>
          </a:bodyPr>
          <a:lstStyle/>
          <a:p>
            <a:pPr marL="2694940">
              <a:lnSpc>
                <a:spcPct val="100000"/>
              </a:lnSpc>
              <a:spcBef>
                <a:spcPts val="290"/>
              </a:spcBef>
            </a:pPr>
            <a:r>
              <a:rPr sz="1200" spc="-135" dirty="0">
                <a:latin typeface="Arial"/>
                <a:cs typeface="Arial"/>
              </a:rPr>
              <a:t>ACTUALIZADO </a:t>
            </a:r>
            <a:r>
              <a:rPr sz="1200" spc="-120" dirty="0">
                <a:latin typeface="Arial"/>
                <a:cs typeface="Arial"/>
              </a:rPr>
              <a:t>JUNIO</a:t>
            </a:r>
            <a:r>
              <a:rPr sz="1200" spc="-165" dirty="0">
                <a:latin typeface="Arial"/>
                <a:cs typeface="Arial"/>
              </a:rPr>
              <a:t> </a:t>
            </a:r>
            <a:r>
              <a:rPr sz="1200" spc="-60" dirty="0">
                <a:latin typeface="Arial"/>
                <a:cs typeface="Arial"/>
              </a:rPr>
              <a:t>2018</a:t>
            </a:r>
            <a:endParaRPr sz="12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820552" y="5563713"/>
            <a:ext cx="225366" cy="15555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384110" y="490000"/>
            <a:ext cx="106108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00">
              <a:lnSpc>
                <a:spcPct val="100000"/>
              </a:lnSpc>
              <a:spcBef>
                <a:spcPts val="100"/>
              </a:spcBef>
            </a:pPr>
            <a:r>
              <a:rPr sz="1800" spc="-280" dirty="0">
                <a:latin typeface="Arial"/>
                <a:cs typeface="Arial"/>
              </a:rPr>
              <a:t>TALLER  </a:t>
            </a:r>
            <a:r>
              <a:rPr sz="1800" spc="-160" dirty="0">
                <a:latin typeface="Arial"/>
                <a:cs typeface="Arial"/>
              </a:rPr>
              <a:t>ME</a:t>
            </a:r>
            <a:r>
              <a:rPr sz="1800" spc="-210" dirty="0">
                <a:latin typeface="Arial"/>
                <a:cs typeface="Arial"/>
              </a:rPr>
              <a:t>CÁN</a:t>
            </a:r>
            <a:r>
              <a:rPr sz="1800" spc="-80" dirty="0">
                <a:latin typeface="Arial"/>
                <a:cs typeface="Arial"/>
              </a:rPr>
              <a:t>I</a:t>
            </a:r>
            <a:r>
              <a:rPr sz="1800" spc="-350" dirty="0">
                <a:latin typeface="Arial"/>
                <a:cs typeface="Arial"/>
              </a:rPr>
              <a:t>C</a:t>
            </a:r>
            <a:r>
              <a:rPr sz="1800" spc="-210" dirty="0"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958555" y="707351"/>
            <a:ext cx="82676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45" dirty="0">
                <a:latin typeface="Arial"/>
                <a:cs typeface="Arial"/>
              </a:rPr>
              <a:t>BOD</a:t>
            </a:r>
            <a:r>
              <a:rPr sz="1800" spc="-254" dirty="0">
                <a:latin typeface="Arial"/>
                <a:cs typeface="Arial"/>
              </a:rPr>
              <a:t>E</a:t>
            </a:r>
            <a:r>
              <a:rPr sz="1800" spc="-215" dirty="0">
                <a:latin typeface="Arial"/>
                <a:cs typeface="Arial"/>
              </a:rPr>
              <a:t>GA</a:t>
            </a:r>
            <a:endParaRPr sz="18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889274" y="660986"/>
            <a:ext cx="135826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70" dirty="0">
                <a:latin typeface="Arial"/>
                <a:cs typeface="Arial"/>
              </a:rPr>
              <a:t>RESTAURANTE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733372" y="1101050"/>
            <a:ext cx="5048250" cy="394471"/>
          </a:xfrm>
          <a:custGeom>
            <a:avLst/>
            <a:gdLst/>
            <a:ahLst/>
            <a:cxnLst/>
            <a:rect l="l" t="t" r="r" b="b"/>
            <a:pathLst>
              <a:path w="5048250">
                <a:moveTo>
                  <a:pt x="0" y="0"/>
                </a:moveTo>
                <a:lnTo>
                  <a:pt x="5047996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723057" y="318731"/>
            <a:ext cx="0" cy="777240"/>
          </a:xfrm>
          <a:custGeom>
            <a:avLst/>
            <a:gdLst/>
            <a:ahLst/>
            <a:cxnLst/>
            <a:rect l="l" t="t" r="r" b="b"/>
            <a:pathLst>
              <a:path h="777240">
                <a:moveTo>
                  <a:pt x="0" y="0"/>
                </a:moveTo>
                <a:lnTo>
                  <a:pt x="0" y="777196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088391" y="318731"/>
            <a:ext cx="0" cy="777240"/>
          </a:xfrm>
          <a:custGeom>
            <a:avLst/>
            <a:gdLst/>
            <a:ahLst/>
            <a:cxnLst/>
            <a:rect l="l" t="t" r="r" b="b"/>
            <a:pathLst>
              <a:path h="777240">
                <a:moveTo>
                  <a:pt x="0" y="0"/>
                </a:moveTo>
                <a:lnTo>
                  <a:pt x="0" y="777196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 rot="14569790">
            <a:off x="-172479" y="4407416"/>
            <a:ext cx="1697140" cy="719290"/>
          </a:xfrm>
          <a:custGeom>
            <a:avLst/>
            <a:gdLst/>
            <a:ahLst/>
            <a:cxnLst/>
            <a:rect l="l" t="t" r="r" b="b"/>
            <a:pathLst>
              <a:path w="4700905" h="2400935">
                <a:moveTo>
                  <a:pt x="0" y="2400427"/>
                </a:moveTo>
                <a:lnTo>
                  <a:pt x="4700905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59EAA8CE-DFFD-48BC-B6C2-9D09E4E4A637}"/>
              </a:ext>
            </a:extLst>
          </p:cNvPr>
          <p:cNvSpPr txBox="1"/>
          <p:nvPr/>
        </p:nvSpPr>
        <p:spPr>
          <a:xfrm>
            <a:off x="3060100" y="2789830"/>
            <a:ext cx="1325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/>
              <a:t>BODEGA</a:t>
            </a:r>
            <a:r>
              <a:rPr lang="es-US"/>
              <a:t> MERDIZ </a:t>
            </a:r>
            <a:r>
              <a:rPr lang="es-MX"/>
              <a:t> </a:t>
            </a:r>
            <a:r>
              <a:rPr lang="es-MX" dirty="0"/>
              <a:t>2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CD543722-25D8-48FA-A674-DC967C16CA85}"/>
              </a:ext>
            </a:extLst>
          </p:cNvPr>
          <p:cNvSpPr txBox="1"/>
          <p:nvPr/>
        </p:nvSpPr>
        <p:spPr>
          <a:xfrm>
            <a:off x="6100349" y="2739539"/>
            <a:ext cx="2042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/>
              <a:t>BODEGA</a:t>
            </a:r>
            <a:r>
              <a:rPr lang="es-US"/>
              <a:t> MERDIZ</a:t>
            </a:r>
            <a:r>
              <a:rPr lang="es-MX"/>
              <a:t> </a:t>
            </a:r>
            <a:r>
              <a:rPr lang="es-MX" dirty="0"/>
              <a:t>1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E5BE702B-3EED-443F-A92E-A4195541B6D0}"/>
              </a:ext>
            </a:extLst>
          </p:cNvPr>
          <p:cNvSpPr txBox="1"/>
          <p:nvPr/>
        </p:nvSpPr>
        <p:spPr>
          <a:xfrm>
            <a:off x="10376741" y="2934893"/>
            <a:ext cx="995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CALLE</a:t>
            </a:r>
          </a:p>
        </p:txBody>
      </p:sp>
      <p:pic>
        <p:nvPicPr>
          <p:cNvPr id="1026" name="Picture 2" descr="Resultado de imagen para BRIGADAS CONTRA INCENDIOS">
            <a:extLst>
              <a:ext uri="{FF2B5EF4-FFF2-40B4-BE49-F238E27FC236}">
                <a16:creationId xmlns:a16="http://schemas.microsoft.com/office/drawing/2014/main" id="{A2D45B6B-1596-486E-99C6-4A14D351C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460" y="4649114"/>
            <a:ext cx="579120" cy="57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9DCDE473-BAB9-445D-A1A0-F0B5B6DA7746}"/>
              </a:ext>
            </a:extLst>
          </p:cNvPr>
          <p:cNvSpPr txBox="1"/>
          <p:nvPr/>
        </p:nvSpPr>
        <p:spPr>
          <a:xfrm>
            <a:off x="5156569" y="5202341"/>
            <a:ext cx="2958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BODEGA </a:t>
            </a:r>
            <a:r>
              <a:rPr lang="es-MX"/>
              <a:t>VECINA </a:t>
            </a:r>
            <a:endParaRPr lang="es-MX" dirty="0"/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2CEBA761-2C91-6F41-AC33-4A90BFC0C1E5}"/>
              </a:ext>
            </a:extLst>
          </p:cNvPr>
          <p:cNvSpPr txBox="1"/>
          <p:nvPr/>
        </p:nvSpPr>
        <p:spPr>
          <a:xfrm flipH="1">
            <a:off x="934131" y="4346834"/>
            <a:ext cx="815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CALLE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A703E9AD-0C4B-1C4F-B5E2-3032B9F87C29}"/>
              </a:ext>
            </a:extLst>
          </p:cNvPr>
          <p:cNvSpPr txBox="1"/>
          <p:nvPr/>
        </p:nvSpPr>
        <p:spPr>
          <a:xfrm>
            <a:off x="2820552" y="1450724"/>
            <a:ext cx="995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CALLE</a:t>
            </a:r>
          </a:p>
        </p:txBody>
      </p:sp>
      <p:sp>
        <p:nvSpPr>
          <p:cNvPr id="53" name="object 39">
            <a:extLst>
              <a:ext uri="{FF2B5EF4-FFF2-40B4-BE49-F238E27FC236}">
                <a16:creationId xmlns:a16="http://schemas.microsoft.com/office/drawing/2014/main" id="{1BCDCEA6-248F-F34E-A4CC-F41783F52732}"/>
              </a:ext>
            </a:extLst>
          </p:cNvPr>
          <p:cNvSpPr txBox="1"/>
          <p:nvPr/>
        </p:nvSpPr>
        <p:spPr>
          <a:xfrm>
            <a:off x="810214" y="2477403"/>
            <a:ext cx="826769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45">
                <a:latin typeface="Arial"/>
                <a:cs typeface="Arial"/>
              </a:rPr>
              <a:t>BOD</a:t>
            </a:r>
            <a:r>
              <a:rPr sz="1800" spc="-254">
                <a:latin typeface="Arial"/>
                <a:cs typeface="Arial"/>
              </a:rPr>
              <a:t>E</a:t>
            </a:r>
            <a:r>
              <a:rPr sz="1800" spc="-215">
                <a:latin typeface="Arial"/>
                <a:cs typeface="Arial"/>
              </a:rPr>
              <a:t>GA</a:t>
            </a:r>
            <a:endParaRPr lang="es-US" sz="1800" spc="-215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US" spc="-215">
                <a:latin typeface="Arial"/>
                <a:cs typeface="Arial"/>
              </a:rPr>
              <a:t>VECINA</a:t>
            </a:r>
            <a:endParaRPr sz="1800">
              <a:latin typeface="Arial"/>
              <a:cs typeface="Arial"/>
            </a:endParaRPr>
          </a:p>
        </p:txBody>
      </p:sp>
      <p:sp>
        <p:nvSpPr>
          <p:cNvPr id="55" name="object 44">
            <a:extLst>
              <a:ext uri="{FF2B5EF4-FFF2-40B4-BE49-F238E27FC236}">
                <a16:creationId xmlns:a16="http://schemas.microsoft.com/office/drawing/2014/main" id="{09568506-DBD3-4C47-861D-CB332FB9C950}"/>
              </a:ext>
            </a:extLst>
          </p:cNvPr>
          <p:cNvSpPr/>
          <p:nvPr/>
        </p:nvSpPr>
        <p:spPr>
          <a:xfrm rot="14569790" flipV="1">
            <a:off x="757326" y="5778944"/>
            <a:ext cx="1307869" cy="591137"/>
          </a:xfrm>
          <a:custGeom>
            <a:avLst/>
            <a:gdLst/>
            <a:ahLst/>
            <a:cxnLst/>
            <a:rect l="l" t="t" r="r" b="b"/>
            <a:pathLst>
              <a:path w="4700905" h="2400935">
                <a:moveTo>
                  <a:pt x="0" y="2400427"/>
                </a:moveTo>
                <a:lnTo>
                  <a:pt x="4700905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44">
            <a:extLst>
              <a:ext uri="{FF2B5EF4-FFF2-40B4-BE49-F238E27FC236}">
                <a16:creationId xmlns:a16="http://schemas.microsoft.com/office/drawing/2014/main" id="{09208145-008F-5245-B5DE-0FBD40C334F2}"/>
              </a:ext>
            </a:extLst>
          </p:cNvPr>
          <p:cNvSpPr/>
          <p:nvPr/>
        </p:nvSpPr>
        <p:spPr>
          <a:xfrm rot="14569790">
            <a:off x="400287" y="3279818"/>
            <a:ext cx="1697140" cy="719290"/>
          </a:xfrm>
          <a:custGeom>
            <a:avLst/>
            <a:gdLst/>
            <a:ahLst/>
            <a:cxnLst/>
            <a:rect l="l" t="t" r="r" b="b"/>
            <a:pathLst>
              <a:path w="4700905" h="2400935">
                <a:moveTo>
                  <a:pt x="0" y="2400427"/>
                </a:moveTo>
                <a:lnTo>
                  <a:pt x="4700905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44">
            <a:extLst>
              <a:ext uri="{FF2B5EF4-FFF2-40B4-BE49-F238E27FC236}">
                <a16:creationId xmlns:a16="http://schemas.microsoft.com/office/drawing/2014/main" id="{C7C2C139-C168-994F-BFF8-C180423D1C6F}"/>
              </a:ext>
            </a:extLst>
          </p:cNvPr>
          <p:cNvSpPr/>
          <p:nvPr/>
        </p:nvSpPr>
        <p:spPr>
          <a:xfrm rot="14569790">
            <a:off x="969999" y="1465110"/>
            <a:ext cx="619027" cy="1272656"/>
          </a:xfrm>
          <a:custGeom>
            <a:avLst/>
            <a:gdLst/>
            <a:ahLst/>
            <a:cxnLst/>
            <a:rect l="l" t="t" r="r" b="b"/>
            <a:pathLst>
              <a:path w="4700905" h="2400935">
                <a:moveTo>
                  <a:pt x="0" y="2400427"/>
                </a:moveTo>
                <a:lnTo>
                  <a:pt x="4700905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Globo: flecha hacia arriba 49">
            <a:extLst>
              <a:ext uri="{FF2B5EF4-FFF2-40B4-BE49-F238E27FC236}">
                <a16:creationId xmlns:a16="http://schemas.microsoft.com/office/drawing/2014/main" id="{36872D8E-020B-304B-B8C9-EA32A2188360}"/>
              </a:ext>
            </a:extLst>
          </p:cNvPr>
          <p:cNvSpPr/>
          <p:nvPr/>
        </p:nvSpPr>
        <p:spPr>
          <a:xfrm>
            <a:off x="8209130" y="4908167"/>
            <a:ext cx="567142" cy="778055"/>
          </a:xfrm>
          <a:prstGeom prst="up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900">
                <a:solidFill>
                  <a:schemeClr val="tx1"/>
                </a:solidFill>
              </a:rPr>
              <a:t>USTED ESTA AQUI</a:t>
            </a:r>
          </a:p>
        </p:txBody>
      </p:sp>
      <p:sp>
        <p:nvSpPr>
          <p:cNvPr id="52" name="object 42">
            <a:extLst>
              <a:ext uri="{FF2B5EF4-FFF2-40B4-BE49-F238E27FC236}">
                <a16:creationId xmlns:a16="http://schemas.microsoft.com/office/drawing/2014/main" id="{E4BCF9AB-854D-0A41-8A83-26DBF328002F}"/>
              </a:ext>
            </a:extLst>
          </p:cNvPr>
          <p:cNvSpPr/>
          <p:nvPr/>
        </p:nvSpPr>
        <p:spPr>
          <a:xfrm flipH="1">
            <a:off x="3816240" y="4047131"/>
            <a:ext cx="45719" cy="1354835"/>
          </a:xfrm>
          <a:custGeom>
            <a:avLst/>
            <a:gdLst/>
            <a:ahLst/>
            <a:cxnLst/>
            <a:rect l="l" t="t" r="r" b="b"/>
            <a:pathLst>
              <a:path h="777240">
                <a:moveTo>
                  <a:pt x="0" y="0"/>
                </a:moveTo>
                <a:lnTo>
                  <a:pt x="0" y="777196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41">
            <a:extLst>
              <a:ext uri="{FF2B5EF4-FFF2-40B4-BE49-F238E27FC236}">
                <a16:creationId xmlns:a16="http://schemas.microsoft.com/office/drawing/2014/main" id="{EEF21A4C-81A1-2449-ACB9-D0A357C13E3D}"/>
              </a:ext>
            </a:extLst>
          </p:cNvPr>
          <p:cNvSpPr/>
          <p:nvPr/>
        </p:nvSpPr>
        <p:spPr>
          <a:xfrm>
            <a:off x="3847820" y="4000112"/>
            <a:ext cx="775216" cy="2456243"/>
          </a:xfrm>
          <a:custGeom>
            <a:avLst/>
            <a:gdLst/>
            <a:ahLst/>
            <a:cxnLst/>
            <a:rect l="l" t="t" r="r" b="b"/>
            <a:pathLst>
              <a:path w="5048250">
                <a:moveTo>
                  <a:pt x="0" y="0"/>
                </a:moveTo>
                <a:lnTo>
                  <a:pt x="5047996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42">
            <a:extLst>
              <a:ext uri="{FF2B5EF4-FFF2-40B4-BE49-F238E27FC236}">
                <a16:creationId xmlns:a16="http://schemas.microsoft.com/office/drawing/2014/main" id="{F520D84A-A307-1D45-A099-4A9A38517572}"/>
              </a:ext>
            </a:extLst>
          </p:cNvPr>
          <p:cNvSpPr/>
          <p:nvPr/>
        </p:nvSpPr>
        <p:spPr>
          <a:xfrm flipH="1">
            <a:off x="4615079" y="2045332"/>
            <a:ext cx="45719" cy="617904"/>
          </a:xfrm>
          <a:custGeom>
            <a:avLst/>
            <a:gdLst/>
            <a:ahLst/>
            <a:cxnLst/>
            <a:rect l="l" t="t" r="r" b="b"/>
            <a:pathLst>
              <a:path h="777240">
                <a:moveTo>
                  <a:pt x="0" y="0"/>
                </a:moveTo>
                <a:lnTo>
                  <a:pt x="0" y="777196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42">
            <a:extLst>
              <a:ext uri="{FF2B5EF4-FFF2-40B4-BE49-F238E27FC236}">
                <a16:creationId xmlns:a16="http://schemas.microsoft.com/office/drawing/2014/main" id="{1B76AB7B-1079-4A48-8099-B091E3879964}"/>
              </a:ext>
            </a:extLst>
          </p:cNvPr>
          <p:cNvSpPr/>
          <p:nvPr/>
        </p:nvSpPr>
        <p:spPr>
          <a:xfrm flipH="1">
            <a:off x="5792105" y="2062121"/>
            <a:ext cx="45719" cy="581071"/>
          </a:xfrm>
          <a:custGeom>
            <a:avLst/>
            <a:gdLst/>
            <a:ahLst/>
            <a:cxnLst/>
            <a:rect l="l" t="t" r="r" b="b"/>
            <a:pathLst>
              <a:path h="777240">
                <a:moveTo>
                  <a:pt x="0" y="0"/>
                </a:moveTo>
                <a:lnTo>
                  <a:pt x="0" y="777196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41">
            <a:extLst>
              <a:ext uri="{FF2B5EF4-FFF2-40B4-BE49-F238E27FC236}">
                <a16:creationId xmlns:a16="http://schemas.microsoft.com/office/drawing/2014/main" id="{0C29F647-BEDD-4049-905A-56039504EC72}"/>
              </a:ext>
            </a:extLst>
          </p:cNvPr>
          <p:cNvSpPr/>
          <p:nvPr/>
        </p:nvSpPr>
        <p:spPr>
          <a:xfrm>
            <a:off x="4660798" y="2699581"/>
            <a:ext cx="1160744" cy="149874"/>
          </a:xfrm>
          <a:custGeom>
            <a:avLst/>
            <a:gdLst/>
            <a:ahLst/>
            <a:cxnLst/>
            <a:rect l="l" t="t" r="r" b="b"/>
            <a:pathLst>
              <a:path w="5048250">
                <a:moveTo>
                  <a:pt x="0" y="0"/>
                </a:moveTo>
                <a:lnTo>
                  <a:pt x="5047996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4" name="Imagen 1024">
            <a:extLst>
              <a:ext uri="{FF2B5EF4-FFF2-40B4-BE49-F238E27FC236}">
                <a16:creationId xmlns:a16="http://schemas.microsoft.com/office/drawing/2014/main" id="{C55F7629-3029-C341-A93F-7F1DAF1EF8D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432" y="2338694"/>
            <a:ext cx="497443" cy="373082"/>
          </a:xfrm>
          <a:prstGeom prst="rect">
            <a:avLst/>
          </a:prstGeom>
        </p:spPr>
      </p:pic>
      <p:pic>
        <p:nvPicPr>
          <p:cNvPr id="1027" name="Imagen 1027">
            <a:extLst>
              <a:ext uri="{FF2B5EF4-FFF2-40B4-BE49-F238E27FC236}">
                <a16:creationId xmlns:a16="http://schemas.microsoft.com/office/drawing/2014/main" id="{EC6BCE5F-5FCF-3643-A144-0D4F48064D3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960" y="2445516"/>
            <a:ext cx="270748" cy="370340"/>
          </a:xfrm>
          <a:prstGeom prst="rect">
            <a:avLst/>
          </a:prstGeom>
        </p:spPr>
      </p:pic>
      <p:pic>
        <p:nvPicPr>
          <p:cNvPr id="1029" name="Imagen 1027">
            <a:extLst>
              <a:ext uri="{FF2B5EF4-FFF2-40B4-BE49-F238E27FC236}">
                <a16:creationId xmlns:a16="http://schemas.microsoft.com/office/drawing/2014/main" id="{3BDB0C00-2E2A-6E47-A19C-F79D7553DB7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72" y="4526966"/>
            <a:ext cx="270748" cy="370340"/>
          </a:xfrm>
          <a:prstGeom prst="rect">
            <a:avLst/>
          </a:prstGeom>
        </p:spPr>
      </p:pic>
      <p:pic>
        <p:nvPicPr>
          <p:cNvPr id="1030" name="Imagen 1027">
            <a:extLst>
              <a:ext uri="{FF2B5EF4-FFF2-40B4-BE49-F238E27FC236}">
                <a16:creationId xmlns:a16="http://schemas.microsoft.com/office/drawing/2014/main" id="{3A95BFEB-A3CA-6D46-91C4-B0EE381B8ED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599" y="3364429"/>
            <a:ext cx="270748" cy="370340"/>
          </a:xfrm>
          <a:prstGeom prst="rect">
            <a:avLst/>
          </a:prstGeom>
        </p:spPr>
      </p:pic>
      <p:pic>
        <p:nvPicPr>
          <p:cNvPr id="1031" name="Imagen 1031">
            <a:extLst>
              <a:ext uri="{FF2B5EF4-FFF2-40B4-BE49-F238E27FC236}">
                <a16:creationId xmlns:a16="http://schemas.microsoft.com/office/drawing/2014/main" id="{7635EA8B-E95C-FE43-8060-5EE54B063B4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939" y="3600381"/>
            <a:ext cx="322011" cy="4293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980935" y="30226"/>
          <a:ext cx="5204460" cy="11976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04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200" spc="-145" dirty="0">
                          <a:latin typeface="Arial"/>
                          <a:cs typeface="Arial"/>
                        </a:rPr>
                        <a:t>COMERCIALIZADORA </a:t>
                      </a:r>
                      <a:r>
                        <a:rPr sz="1200" spc="-130" dirty="0">
                          <a:latin typeface="Arial"/>
                          <a:cs typeface="Arial"/>
                        </a:rPr>
                        <a:t>INDUSTRIAL </a:t>
                      </a:r>
                      <a:r>
                        <a:rPr sz="1200" spc="-125" dirty="0">
                          <a:latin typeface="Arial"/>
                          <a:cs typeface="Arial"/>
                        </a:rPr>
                        <a:t>MERDIZ </a:t>
                      </a:r>
                      <a:r>
                        <a:rPr sz="1200" spc="-145" dirty="0">
                          <a:latin typeface="Arial"/>
                          <a:cs typeface="Arial"/>
                        </a:rPr>
                        <a:t>S. </a:t>
                      </a:r>
                      <a:r>
                        <a:rPr sz="1200" spc="-175" dirty="0">
                          <a:latin typeface="Arial"/>
                          <a:cs typeface="Arial"/>
                        </a:rPr>
                        <a:t>DE </a:t>
                      </a:r>
                      <a:r>
                        <a:rPr sz="1200" spc="-114" dirty="0">
                          <a:latin typeface="Arial"/>
                          <a:cs typeface="Arial"/>
                        </a:rPr>
                        <a:t>R.L. </a:t>
                      </a:r>
                      <a:r>
                        <a:rPr sz="1200" spc="-170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1200" spc="-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60" dirty="0">
                          <a:latin typeface="Arial"/>
                          <a:cs typeface="Arial"/>
                        </a:rPr>
                        <a:t>C.V.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84455" marB="0">
                    <a:lnL w="6350">
                      <a:solidFill>
                        <a:srgbClr val="5B9BD4"/>
                      </a:solidFill>
                      <a:prstDash val="solid"/>
                    </a:lnL>
                    <a:lnR w="6350">
                      <a:solidFill>
                        <a:srgbClr val="5B9BD4"/>
                      </a:solidFill>
                      <a:prstDash val="solid"/>
                    </a:lnR>
                    <a:lnT w="6350">
                      <a:solidFill>
                        <a:srgbClr val="5B9BD4"/>
                      </a:solidFill>
                      <a:prstDash val="solid"/>
                    </a:lnT>
                    <a:lnB w="6350">
                      <a:solidFill>
                        <a:srgbClr val="5B9BD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5250" marR="50673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-190" dirty="0">
                          <a:latin typeface="Arial"/>
                          <a:cs typeface="Arial"/>
                        </a:rPr>
                        <a:t>CARRETERA </a:t>
                      </a:r>
                      <a:r>
                        <a:rPr sz="1200" spc="-180" dirty="0">
                          <a:latin typeface="Arial"/>
                          <a:cs typeface="Arial"/>
                        </a:rPr>
                        <a:t>FEDERAL </a:t>
                      </a:r>
                      <a:r>
                        <a:rPr sz="1200" spc="-170" dirty="0">
                          <a:latin typeface="Arial"/>
                          <a:cs typeface="Arial"/>
                        </a:rPr>
                        <a:t>PACHUCA </a:t>
                      </a:r>
                      <a:r>
                        <a:rPr sz="1200" spc="-165" dirty="0">
                          <a:latin typeface="Arial"/>
                          <a:cs typeface="Arial"/>
                        </a:rPr>
                        <a:t>ACTOPAN </a:t>
                      </a:r>
                      <a:r>
                        <a:rPr sz="1200" spc="-80" dirty="0">
                          <a:latin typeface="Arial"/>
                          <a:cs typeface="Arial"/>
                        </a:rPr>
                        <a:t>KM </a:t>
                      </a:r>
                      <a:r>
                        <a:rPr sz="1200" spc="-50" dirty="0">
                          <a:latin typeface="Arial"/>
                          <a:cs typeface="Arial"/>
                        </a:rPr>
                        <a:t>7.1 </a:t>
                      </a:r>
                      <a:r>
                        <a:rPr sz="1200" spc="-75" dirty="0">
                          <a:latin typeface="Arial"/>
                          <a:cs typeface="Arial"/>
                        </a:rPr>
                        <a:t>S/N </a:t>
                      </a:r>
                      <a:r>
                        <a:rPr sz="1200" spc="-95" dirty="0">
                          <a:latin typeface="Arial"/>
                          <a:cs typeface="Arial"/>
                        </a:rPr>
                        <a:t>INT </a:t>
                      </a:r>
                      <a:r>
                        <a:rPr sz="1200" spc="-60" dirty="0">
                          <a:latin typeface="Arial"/>
                          <a:cs typeface="Arial"/>
                        </a:rPr>
                        <a:t>4 </a:t>
                      </a:r>
                      <a:r>
                        <a:rPr sz="1200" spc="-150" dirty="0">
                          <a:latin typeface="Arial"/>
                          <a:cs typeface="Arial"/>
                        </a:rPr>
                        <a:t>COL. </a:t>
                      </a:r>
                      <a:r>
                        <a:rPr sz="1200" spc="-140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1200" spc="-105" dirty="0">
                          <a:latin typeface="Arial"/>
                          <a:cs typeface="Arial"/>
                        </a:rPr>
                        <a:t>LOMA  </a:t>
                      </a:r>
                      <a:r>
                        <a:rPr sz="1200" spc="-170" dirty="0">
                          <a:latin typeface="Arial"/>
                          <a:cs typeface="Arial"/>
                        </a:rPr>
                        <a:t>PACHUCA </a:t>
                      </a:r>
                      <a:r>
                        <a:rPr sz="1200" spc="-130" dirty="0">
                          <a:latin typeface="Arial"/>
                          <a:cs typeface="Arial"/>
                        </a:rPr>
                        <a:t>HIDALGO</a:t>
                      </a:r>
                      <a:r>
                        <a:rPr sz="12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60" dirty="0">
                          <a:latin typeface="Arial"/>
                          <a:cs typeface="Arial"/>
                        </a:rPr>
                        <a:t>42088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830" marB="0">
                    <a:lnL w="6350">
                      <a:solidFill>
                        <a:srgbClr val="5B9BD4"/>
                      </a:solidFill>
                      <a:prstDash val="solid"/>
                    </a:lnL>
                    <a:lnR w="6350">
                      <a:solidFill>
                        <a:srgbClr val="5B9BD4"/>
                      </a:solidFill>
                      <a:prstDash val="solid"/>
                    </a:lnR>
                    <a:lnT w="6350">
                      <a:solidFill>
                        <a:srgbClr val="5B9BD4"/>
                      </a:solidFill>
                      <a:prstDash val="solid"/>
                    </a:lnT>
                    <a:lnB w="6350">
                      <a:solidFill>
                        <a:srgbClr val="5B9BD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269811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-135" dirty="0">
                          <a:latin typeface="Arial"/>
                          <a:cs typeface="Arial"/>
                        </a:rPr>
                        <a:t>ACTUALIZADO </a:t>
                      </a:r>
                      <a:r>
                        <a:rPr sz="1200" spc="-120" dirty="0">
                          <a:latin typeface="Arial"/>
                          <a:cs typeface="Arial"/>
                        </a:rPr>
                        <a:t>JUNIO</a:t>
                      </a:r>
                      <a:r>
                        <a:rPr sz="12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60" dirty="0">
                          <a:latin typeface="Arial"/>
                          <a:cs typeface="Arial"/>
                        </a:rPr>
                        <a:t>2018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36830" marB="0">
                    <a:lnL w="6350">
                      <a:solidFill>
                        <a:srgbClr val="5B9BD4"/>
                      </a:solidFill>
                      <a:prstDash val="solid"/>
                    </a:lnL>
                    <a:lnR w="6350">
                      <a:solidFill>
                        <a:srgbClr val="5B9BD4"/>
                      </a:solidFill>
                      <a:prstDash val="solid"/>
                    </a:lnR>
                    <a:lnT w="6350">
                      <a:solidFill>
                        <a:srgbClr val="5B9BD4"/>
                      </a:solidFill>
                      <a:prstDash val="solid"/>
                    </a:lnT>
                    <a:lnB w="6350">
                      <a:solidFill>
                        <a:srgbClr val="5B9BD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4305680" y="4816220"/>
            <a:ext cx="9048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4" dirty="0">
                <a:latin typeface="Arial"/>
                <a:cs typeface="Arial"/>
              </a:rPr>
              <a:t>OFICINAS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Globo: flecha hacia arriba 4">
            <a:extLst>
              <a:ext uri="{FF2B5EF4-FFF2-40B4-BE49-F238E27FC236}">
                <a16:creationId xmlns:a16="http://schemas.microsoft.com/office/drawing/2014/main" id="{DB73261D-2125-E941-9351-76E3D01967E6}"/>
              </a:ext>
            </a:extLst>
          </p:cNvPr>
          <p:cNvSpPr/>
          <p:nvPr/>
        </p:nvSpPr>
        <p:spPr>
          <a:xfrm>
            <a:off x="4474546" y="2920732"/>
            <a:ext cx="567142" cy="778055"/>
          </a:xfrm>
          <a:prstGeom prst="up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900">
                <a:solidFill>
                  <a:schemeClr val="tx1"/>
                </a:solidFill>
              </a:rPr>
              <a:t>USTED ESTA AQUI</a:t>
            </a:r>
          </a:p>
        </p:txBody>
      </p:sp>
      <p:pic>
        <p:nvPicPr>
          <p:cNvPr id="4" name="Imagen 5">
            <a:extLst>
              <a:ext uri="{FF2B5EF4-FFF2-40B4-BE49-F238E27FC236}">
                <a16:creationId xmlns:a16="http://schemas.microsoft.com/office/drawing/2014/main" id="{F6E088BC-E79B-FA47-BF6D-9FD18CCE58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982" y="2627505"/>
            <a:ext cx="330844" cy="4411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85</Words>
  <Application>Microsoft Office PowerPoint</Application>
  <PresentationFormat>Panorámica</PresentationFormat>
  <Paragraphs>14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Néstor Mercado</dc:creator>
  <cp:lastModifiedBy>Néstor Mercado</cp:lastModifiedBy>
  <cp:revision>5</cp:revision>
  <cp:lastPrinted>2018-08-15T18:12:55Z</cp:lastPrinted>
  <dcterms:created xsi:type="dcterms:W3CDTF">2018-08-15T18:07:54Z</dcterms:created>
  <dcterms:modified xsi:type="dcterms:W3CDTF">2018-08-20T17:06:53Z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2018-08-13T00:00:00Z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2018-08-15T00:00:00Z</vt:filetime>
  </property>
</Properties>
</file>